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3" r:id="rId2"/>
    <p:sldId id="274" r:id="rId3"/>
    <p:sldId id="263" r:id="rId4"/>
    <p:sldId id="267" r:id="rId5"/>
    <p:sldId id="264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96" autoAdjust="0"/>
  </p:normalViewPr>
  <p:slideViewPr>
    <p:cSldViewPr>
      <p:cViewPr>
        <p:scale>
          <a:sx n="80" d="100"/>
          <a:sy n="80" d="100"/>
        </p:scale>
        <p:origin x="216" y="-42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A9ACC-F6D0-4629-A10E-112446EA620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E4D60-ED1F-4968-A04E-3C3C1DAA00FC}">
      <dgm:prSet phldrT="[Text]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P</a:t>
          </a:r>
        </a:p>
      </dgm:t>
    </dgm:pt>
    <dgm:pt modelId="{DCBAA357-22D2-4F2F-966D-76A46F4FF2FF}" type="parTrans" cxnId="{ABDC8359-51F8-4ECA-8E3B-294E5573D147}">
      <dgm:prSet/>
      <dgm:spPr/>
      <dgm:t>
        <a:bodyPr/>
        <a:lstStyle/>
        <a:p>
          <a:endParaRPr lang="en-US"/>
        </a:p>
      </dgm:t>
    </dgm:pt>
    <dgm:pt modelId="{9E610E1B-028A-414C-A20A-55CDD2B9CD75}" type="sibTrans" cxnId="{ABDC8359-51F8-4ECA-8E3B-294E5573D147}">
      <dgm:prSet/>
      <dgm:spPr/>
      <dgm:t>
        <a:bodyPr/>
        <a:lstStyle/>
        <a:p>
          <a:endParaRPr lang="en-US"/>
        </a:p>
      </dgm:t>
    </dgm:pt>
    <dgm:pt modelId="{D8C258A5-5F83-434E-A776-0E75D192A8C6}">
      <dgm:prSet phldrT="[Text]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I</a:t>
          </a:r>
        </a:p>
      </dgm:t>
    </dgm:pt>
    <dgm:pt modelId="{F3E97A6F-9FCF-4FC0-AF98-0B434B430BE7}" type="parTrans" cxnId="{92628D71-0EA6-4A75-B485-5E5D48C5DA5B}">
      <dgm:prSet/>
      <dgm:spPr/>
      <dgm:t>
        <a:bodyPr/>
        <a:lstStyle/>
        <a:p>
          <a:endParaRPr lang="en-US"/>
        </a:p>
      </dgm:t>
    </dgm:pt>
    <dgm:pt modelId="{5B8AD6A7-79D6-4AAB-9A4B-6FC99414662C}" type="sibTrans" cxnId="{92628D71-0EA6-4A75-B485-5E5D48C5DA5B}">
      <dgm:prSet/>
      <dgm:spPr/>
      <dgm:t>
        <a:bodyPr/>
        <a:lstStyle/>
        <a:p>
          <a:endParaRPr lang="en-US"/>
        </a:p>
      </dgm:t>
    </dgm:pt>
    <dgm:pt modelId="{775DAF60-D84C-4EEA-9925-70A9F92A6747}">
      <dgm:prSet phldrT="[Text]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C</a:t>
          </a:r>
        </a:p>
      </dgm:t>
    </dgm:pt>
    <dgm:pt modelId="{00BF7590-1BCF-4F56-991A-D1DB84569394}" type="parTrans" cxnId="{87437C10-ABA1-4A51-B3D7-848232FA8128}">
      <dgm:prSet/>
      <dgm:spPr/>
      <dgm:t>
        <a:bodyPr/>
        <a:lstStyle/>
        <a:p>
          <a:endParaRPr lang="en-US"/>
        </a:p>
      </dgm:t>
    </dgm:pt>
    <dgm:pt modelId="{B2E53F02-B432-4B00-89D6-15D543B4D25D}" type="sibTrans" cxnId="{87437C10-ABA1-4A51-B3D7-848232FA8128}">
      <dgm:prSet/>
      <dgm:spPr/>
      <dgm:t>
        <a:bodyPr/>
        <a:lstStyle/>
        <a:p>
          <a:endParaRPr lang="en-US"/>
        </a:p>
      </dgm:t>
    </dgm:pt>
    <dgm:pt modelId="{51019334-298A-4220-9296-C6D8DD24599C}">
      <dgm:prSet phldrT="[Text]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O</a:t>
          </a:r>
        </a:p>
      </dgm:t>
    </dgm:pt>
    <dgm:pt modelId="{8A597973-928E-4588-8AAC-68328391D1DA}" type="parTrans" cxnId="{7CCC34F1-1777-49A3-A412-4DFDBB5A91EC}">
      <dgm:prSet/>
      <dgm:spPr/>
      <dgm:t>
        <a:bodyPr/>
        <a:lstStyle/>
        <a:p>
          <a:endParaRPr lang="en-US"/>
        </a:p>
      </dgm:t>
    </dgm:pt>
    <dgm:pt modelId="{82DA8F08-C4C5-4050-ADFF-CEAB054CF95B}" type="sibTrans" cxnId="{7CCC34F1-1777-49A3-A412-4DFDBB5A91EC}">
      <dgm:prSet/>
      <dgm:spPr/>
      <dgm:t>
        <a:bodyPr/>
        <a:lstStyle/>
        <a:p>
          <a:endParaRPr lang="en-US"/>
        </a:p>
      </dgm:t>
    </dgm:pt>
    <dgm:pt modelId="{08159650-6B10-499D-87D3-6C8A2DA2A76C}">
      <dgm:prSet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T</a:t>
          </a:r>
        </a:p>
      </dgm:t>
    </dgm:pt>
    <dgm:pt modelId="{8ADD8D3C-B71E-4E07-BE71-5C30D423BFCC}" type="parTrans" cxnId="{D357B76F-31CA-4EE0-869E-5EAF7F4B5227}">
      <dgm:prSet/>
      <dgm:spPr/>
      <dgm:t>
        <a:bodyPr/>
        <a:lstStyle/>
        <a:p>
          <a:endParaRPr lang="en-US"/>
        </a:p>
      </dgm:t>
    </dgm:pt>
    <dgm:pt modelId="{1A2C35DB-5CB5-45C6-B663-A51CA05B35B2}" type="sibTrans" cxnId="{D357B76F-31CA-4EE0-869E-5EAF7F4B5227}">
      <dgm:prSet/>
      <dgm:spPr/>
      <dgm:t>
        <a:bodyPr/>
        <a:lstStyle/>
        <a:p>
          <a:endParaRPr lang="en-US"/>
        </a:p>
      </dgm:t>
    </dgm:pt>
    <dgm:pt modelId="{C02B01C0-926E-47D7-8A85-DC7833FF14B2}" type="pres">
      <dgm:prSet presAssocID="{DFDA9ACC-F6D0-4629-A10E-112446EA620E}" presName="Name0" presStyleCnt="0">
        <dgm:presLayoutVars>
          <dgm:dir/>
          <dgm:resizeHandles val="exact"/>
        </dgm:presLayoutVars>
      </dgm:prSet>
      <dgm:spPr/>
    </dgm:pt>
    <dgm:pt modelId="{1FD50B11-7373-4D7D-84B8-7993EEF1DCF3}" type="pres">
      <dgm:prSet presAssocID="{19EE4D60-ED1F-4968-A04E-3C3C1DAA00FC}" presName="Name5" presStyleLbl="vennNode1" presStyleIdx="0" presStyleCnt="5">
        <dgm:presLayoutVars>
          <dgm:bulletEnabled val="1"/>
        </dgm:presLayoutVars>
      </dgm:prSet>
      <dgm:spPr/>
    </dgm:pt>
    <dgm:pt modelId="{BEB6F09C-E69D-4E7B-A951-53B624903B17}" type="pres">
      <dgm:prSet presAssocID="{9E610E1B-028A-414C-A20A-55CDD2B9CD75}" presName="space" presStyleCnt="0"/>
      <dgm:spPr/>
    </dgm:pt>
    <dgm:pt modelId="{C22D1E94-D5ED-428A-9445-9970992CB5DF}" type="pres">
      <dgm:prSet presAssocID="{D8C258A5-5F83-434E-A776-0E75D192A8C6}" presName="Name5" presStyleLbl="vennNode1" presStyleIdx="1" presStyleCnt="5">
        <dgm:presLayoutVars>
          <dgm:bulletEnabled val="1"/>
        </dgm:presLayoutVars>
      </dgm:prSet>
      <dgm:spPr/>
    </dgm:pt>
    <dgm:pt modelId="{0B519216-57F3-4822-A395-451102DAA6D5}" type="pres">
      <dgm:prSet presAssocID="{5B8AD6A7-79D6-4AAB-9A4B-6FC99414662C}" presName="space" presStyleCnt="0"/>
      <dgm:spPr/>
    </dgm:pt>
    <dgm:pt modelId="{1CD79941-979B-4CFA-B457-FA41385589A8}" type="pres">
      <dgm:prSet presAssocID="{775DAF60-D84C-4EEA-9925-70A9F92A6747}" presName="Name5" presStyleLbl="vennNode1" presStyleIdx="2" presStyleCnt="5">
        <dgm:presLayoutVars>
          <dgm:bulletEnabled val="1"/>
        </dgm:presLayoutVars>
      </dgm:prSet>
      <dgm:spPr/>
    </dgm:pt>
    <dgm:pt modelId="{225EE388-C71D-4A04-B67B-43E772937A31}" type="pres">
      <dgm:prSet presAssocID="{B2E53F02-B432-4B00-89D6-15D543B4D25D}" presName="space" presStyleCnt="0"/>
      <dgm:spPr/>
    </dgm:pt>
    <dgm:pt modelId="{E741C205-4224-4364-BEF7-1852DF30E7E3}" type="pres">
      <dgm:prSet presAssocID="{51019334-298A-4220-9296-C6D8DD24599C}" presName="Name5" presStyleLbl="vennNode1" presStyleIdx="3" presStyleCnt="5">
        <dgm:presLayoutVars>
          <dgm:bulletEnabled val="1"/>
        </dgm:presLayoutVars>
      </dgm:prSet>
      <dgm:spPr/>
    </dgm:pt>
    <dgm:pt modelId="{229D5A3B-7BE9-49B5-937A-49DFD7F4AD37}" type="pres">
      <dgm:prSet presAssocID="{82DA8F08-C4C5-4050-ADFF-CEAB054CF95B}" presName="space" presStyleCnt="0"/>
      <dgm:spPr/>
    </dgm:pt>
    <dgm:pt modelId="{47CF57B5-B19B-4561-9B25-7995DBB257C1}" type="pres">
      <dgm:prSet presAssocID="{08159650-6B10-499D-87D3-6C8A2DA2A76C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7E900C09-6A68-4E09-BB61-F2E58C8C86A6}" type="presOf" srcId="{D8C258A5-5F83-434E-A776-0E75D192A8C6}" destId="{C22D1E94-D5ED-428A-9445-9970992CB5DF}" srcOrd="0" destOrd="0" presId="urn:microsoft.com/office/officeart/2005/8/layout/venn3"/>
    <dgm:cxn modelId="{87437C10-ABA1-4A51-B3D7-848232FA8128}" srcId="{DFDA9ACC-F6D0-4629-A10E-112446EA620E}" destId="{775DAF60-D84C-4EEA-9925-70A9F92A6747}" srcOrd="2" destOrd="0" parTransId="{00BF7590-1BCF-4F56-991A-D1DB84569394}" sibTransId="{B2E53F02-B432-4B00-89D6-15D543B4D25D}"/>
    <dgm:cxn modelId="{772E2026-69D5-4809-934E-71A9F57099F8}" type="presOf" srcId="{08159650-6B10-499D-87D3-6C8A2DA2A76C}" destId="{47CF57B5-B19B-4561-9B25-7995DBB257C1}" srcOrd="0" destOrd="0" presId="urn:microsoft.com/office/officeart/2005/8/layout/venn3"/>
    <dgm:cxn modelId="{DEDA115B-E1C7-41B0-A0BA-1B8F5ABB3A13}" type="presOf" srcId="{51019334-298A-4220-9296-C6D8DD24599C}" destId="{E741C205-4224-4364-BEF7-1852DF30E7E3}" srcOrd="0" destOrd="0" presId="urn:microsoft.com/office/officeart/2005/8/layout/venn3"/>
    <dgm:cxn modelId="{D357B76F-31CA-4EE0-869E-5EAF7F4B5227}" srcId="{DFDA9ACC-F6D0-4629-A10E-112446EA620E}" destId="{08159650-6B10-499D-87D3-6C8A2DA2A76C}" srcOrd="4" destOrd="0" parTransId="{8ADD8D3C-B71E-4E07-BE71-5C30D423BFCC}" sibTransId="{1A2C35DB-5CB5-45C6-B663-A51CA05B35B2}"/>
    <dgm:cxn modelId="{92628D71-0EA6-4A75-B485-5E5D48C5DA5B}" srcId="{DFDA9ACC-F6D0-4629-A10E-112446EA620E}" destId="{D8C258A5-5F83-434E-A776-0E75D192A8C6}" srcOrd="1" destOrd="0" parTransId="{F3E97A6F-9FCF-4FC0-AF98-0B434B430BE7}" sibTransId="{5B8AD6A7-79D6-4AAB-9A4B-6FC99414662C}"/>
    <dgm:cxn modelId="{ABDC8359-51F8-4ECA-8E3B-294E5573D147}" srcId="{DFDA9ACC-F6D0-4629-A10E-112446EA620E}" destId="{19EE4D60-ED1F-4968-A04E-3C3C1DAA00FC}" srcOrd="0" destOrd="0" parTransId="{DCBAA357-22D2-4F2F-966D-76A46F4FF2FF}" sibTransId="{9E610E1B-028A-414C-A20A-55CDD2B9CD75}"/>
    <dgm:cxn modelId="{5DE6F698-0541-4B45-A2D3-B1E4C2E01822}" type="presOf" srcId="{DFDA9ACC-F6D0-4629-A10E-112446EA620E}" destId="{C02B01C0-926E-47D7-8A85-DC7833FF14B2}" srcOrd="0" destOrd="0" presId="urn:microsoft.com/office/officeart/2005/8/layout/venn3"/>
    <dgm:cxn modelId="{086922AE-D918-44F4-9666-571A48F8CFC8}" type="presOf" srcId="{19EE4D60-ED1F-4968-A04E-3C3C1DAA00FC}" destId="{1FD50B11-7373-4D7D-84B8-7993EEF1DCF3}" srcOrd="0" destOrd="0" presId="urn:microsoft.com/office/officeart/2005/8/layout/venn3"/>
    <dgm:cxn modelId="{2A61F0E8-5168-4751-A064-8D130717EAB1}" type="presOf" srcId="{775DAF60-D84C-4EEA-9925-70A9F92A6747}" destId="{1CD79941-979B-4CFA-B457-FA41385589A8}" srcOrd="0" destOrd="0" presId="urn:microsoft.com/office/officeart/2005/8/layout/venn3"/>
    <dgm:cxn modelId="{7CCC34F1-1777-49A3-A412-4DFDBB5A91EC}" srcId="{DFDA9ACC-F6D0-4629-A10E-112446EA620E}" destId="{51019334-298A-4220-9296-C6D8DD24599C}" srcOrd="3" destOrd="0" parTransId="{8A597973-928E-4588-8AAC-68328391D1DA}" sibTransId="{82DA8F08-C4C5-4050-ADFF-CEAB054CF95B}"/>
    <dgm:cxn modelId="{8EC59A4B-588A-4033-948E-09DFA5042662}" type="presParOf" srcId="{C02B01C0-926E-47D7-8A85-DC7833FF14B2}" destId="{1FD50B11-7373-4D7D-84B8-7993EEF1DCF3}" srcOrd="0" destOrd="0" presId="urn:microsoft.com/office/officeart/2005/8/layout/venn3"/>
    <dgm:cxn modelId="{58309D08-C96C-4602-BEE6-23B0300A3801}" type="presParOf" srcId="{C02B01C0-926E-47D7-8A85-DC7833FF14B2}" destId="{BEB6F09C-E69D-4E7B-A951-53B624903B17}" srcOrd="1" destOrd="0" presId="urn:microsoft.com/office/officeart/2005/8/layout/venn3"/>
    <dgm:cxn modelId="{42F63836-CC85-495F-8A80-35E9D0C70C06}" type="presParOf" srcId="{C02B01C0-926E-47D7-8A85-DC7833FF14B2}" destId="{C22D1E94-D5ED-428A-9445-9970992CB5DF}" srcOrd="2" destOrd="0" presId="urn:microsoft.com/office/officeart/2005/8/layout/venn3"/>
    <dgm:cxn modelId="{CDC7A9FE-F4A9-4824-BAA7-D4A4B8BCFD7A}" type="presParOf" srcId="{C02B01C0-926E-47D7-8A85-DC7833FF14B2}" destId="{0B519216-57F3-4822-A395-451102DAA6D5}" srcOrd="3" destOrd="0" presId="urn:microsoft.com/office/officeart/2005/8/layout/venn3"/>
    <dgm:cxn modelId="{342262CB-814C-4C06-9508-636F95AA3CE3}" type="presParOf" srcId="{C02B01C0-926E-47D7-8A85-DC7833FF14B2}" destId="{1CD79941-979B-4CFA-B457-FA41385589A8}" srcOrd="4" destOrd="0" presId="urn:microsoft.com/office/officeart/2005/8/layout/venn3"/>
    <dgm:cxn modelId="{E2E93047-0C7A-4EFA-A72E-3DE771D1889E}" type="presParOf" srcId="{C02B01C0-926E-47D7-8A85-DC7833FF14B2}" destId="{225EE388-C71D-4A04-B67B-43E772937A31}" srcOrd="5" destOrd="0" presId="urn:microsoft.com/office/officeart/2005/8/layout/venn3"/>
    <dgm:cxn modelId="{F28AA978-E7B8-4AF8-BD98-E4FB8804ABBE}" type="presParOf" srcId="{C02B01C0-926E-47D7-8A85-DC7833FF14B2}" destId="{E741C205-4224-4364-BEF7-1852DF30E7E3}" srcOrd="6" destOrd="0" presId="urn:microsoft.com/office/officeart/2005/8/layout/venn3"/>
    <dgm:cxn modelId="{BF988FB2-CCEF-4564-91FD-96CD1CE1A4A7}" type="presParOf" srcId="{C02B01C0-926E-47D7-8A85-DC7833FF14B2}" destId="{229D5A3B-7BE9-49B5-937A-49DFD7F4AD37}" srcOrd="7" destOrd="0" presId="urn:microsoft.com/office/officeart/2005/8/layout/venn3"/>
    <dgm:cxn modelId="{A88F63A9-2465-424F-B35F-470FB12F1A27}" type="presParOf" srcId="{C02B01C0-926E-47D7-8A85-DC7833FF14B2}" destId="{47CF57B5-B19B-4561-9B25-7995DBB257C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A9ACC-F6D0-4629-A10E-112446EA620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E4D60-ED1F-4968-A04E-3C3C1DAA00FC}">
      <dgm:prSet phldrT="[Text]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P</a:t>
          </a:r>
        </a:p>
      </dgm:t>
    </dgm:pt>
    <dgm:pt modelId="{DCBAA357-22D2-4F2F-966D-76A46F4FF2FF}" type="parTrans" cxnId="{ABDC8359-51F8-4ECA-8E3B-294E5573D147}">
      <dgm:prSet/>
      <dgm:spPr/>
      <dgm:t>
        <a:bodyPr/>
        <a:lstStyle/>
        <a:p>
          <a:endParaRPr lang="en-US"/>
        </a:p>
      </dgm:t>
    </dgm:pt>
    <dgm:pt modelId="{9E610E1B-028A-414C-A20A-55CDD2B9CD75}" type="sibTrans" cxnId="{ABDC8359-51F8-4ECA-8E3B-294E5573D147}">
      <dgm:prSet/>
      <dgm:spPr/>
      <dgm:t>
        <a:bodyPr/>
        <a:lstStyle/>
        <a:p>
          <a:endParaRPr lang="en-US"/>
        </a:p>
      </dgm:t>
    </dgm:pt>
    <dgm:pt modelId="{D8C258A5-5F83-434E-A776-0E75D192A8C6}">
      <dgm:prSet phldrT="[Text]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I</a:t>
          </a:r>
        </a:p>
      </dgm:t>
    </dgm:pt>
    <dgm:pt modelId="{F3E97A6F-9FCF-4FC0-AF98-0B434B430BE7}" type="parTrans" cxnId="{92628D71-0EA6-4A75-B485-5E5D48C5DA5B}">
      <dgm:prSet/>
      <dgm:spPr/>
      <dgm:t>
        <a:bodyPr/>
        <a:lstStyle/>
        <a:p>
          <a:endParaRPr lang="en-US"/>
        </a:p>
      </dgm:t>
    </dgm:pt>
    <dgm:pt modelId="{5B8AD6A7-79D6-4AAB-9A4B-6FC99414662C}" type="sibTrans" cxnId="{92628D71-0EA6-4A75-B485-5E5D48C5DA5B}">
      <dgm:prSet/>
      <dgm:spPr/>
      <dgm:t>
        <a:bodyPr/>
        <a:lstStyle/>
        <a:p>
          <a:endParaRPr lang="en-US"/>
        </a:p>
      </dgm:t>
    </dgm:pt>
    <dgm:pt modelId="{775DAF60-D84C-4EEA-9925-70A9F92A6747}">
      <dgm:prSet phldrT="[Text]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C</a:t>
          </a:r>
        </a:p>
      </dgm:t>
    </dgm:pt>
    <dgm:pt modelId="{00BF7590-1BCF-4F56-991A-D1DB84569394}" type="parTrans" cxnId="{87437C10-ABA1-4A51-B3D7-848232FA8128}">
      <dgm:prSet/>
      <dgm:spPr/>
      <dgm:t>
        <a:bodyPr/>
        <a:lstStyle/>
        <a:p>
          <a:endParaRPr lang="en-US"/>
        </a:p>
      </dgm:t>
    </dgm:pt>
    <dgm:pt modelId="{B2E53F02-B432-4B00-89D6-15D543B4D25D}" type="sibTrans" cxnId="{87437C10-ABA1-4A51-B3D7-848232FA8128}">
      <dgm:prSet/>
      <dgm:spPr/>
      <dgm:t>
        <a:bodyPr/>
        <a:lstStyle/>
        <a:p>
          <a:endParaRPr lang="en-US"/>
        </a:p>
      </dgm:t>
    </dgm:pt>
    <dgm:pt modelId="{51019334-298A-4220-9296-C6D8DD24599C}">
      <dgm:prSet phldrT="[Text]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O</a:t>
          </a:r>
        </a:p>
      </dgm:t>
    </dgm:pt>
    <dgm:pt modelId="{8A597973-928E-4588-8AAC-68328391D1DA}" type="parTrans" cxnId="{7CCC34F1-1777-49A3-A412-4DFDBB5A91EC}">
      <dgm:prSet/>
      <dgm:spPr/>
      <dgm:t>
        <a:bodyPr/>
        <a:lstStyle/>
        <a:p>
          <a:endParaRPr lang="en-US"/>
        </a:p>
      </dgm:t>
    </dgm:pt>
    <dgm:pt modelId="{82DA8F08-C4C5-4050-ADFF-CEAB054CF95B}" type="sibTrans" cxnId="{7CCC34F1-1777-49A3-A412-4DFDBB5A91EC}">
      <dgm:prSet/>
      <dgm:spPr/>
      <dgm:t>
        <a:bodyPr/>
        <a:lstStyle/>
        <a:p>
          <a:endParaRPr lang="en-US"/>
        </a:p>
      </dgm:t>
    </dgm:pt>
    <dgm:pt modelId="{CFA865FF-7C91-482C-93CF-69F53D35F6B6}">
      <dgm:prSet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T</a:t>
          </a:r>
        </a:p>
      </dgm:t>
    </dgm:pt>
    <dgm:pt modelId="{F0668D6E-F57F-4671-B6F3-CFC1C78BA3F2}" type="parTrans" cxnId="{FD35A899-1592-4603-A20C-FDE7EC073B37}">
      <dgm:prSet/>
      <dgm:spPr/>
      <dgm:t>
        <a:bodyPr/>
        <a:lstStyle/>
        <a:p>
          <a:endParaRPr lang="en-US"/>
        </a:p>
      </dgm:t>
    </dgm:pt>
    <dgm:pt modelId="{D5651A93-FD20-44EF-9B89-8D17E5329D91}" type="sibTrans" cxnId="{FD35A899-1592-4603-A20C-FDE7EC073B37}">
      <dgm:prSet/>
      <dgm:spPr/>
      <dgm:t>
        <a:bodyPr/>
        <a:lstStyle/>
        <a:p>
          <a:endParaRPr lang="en-US"/>
        </a:p>
      </dgm:t>
    </dgm:pt>
    <dgm:pt modelId="{C02B01C0-926E-47D7-8A85-DC7833FF14B2}" type="pres">
      <dgm:prSet presAssocID="{DFDA9ACC-F6D0-4629-A10E-112446EA620E}" presName="Name0" presStyleCnt="0">
        <dgm:presLayoutVars>
          <dgm:dir/>
          <dgm:resizeHandles val="exact"/>
        </dgm:presLayoutVars>
      </dgm:prSet>
      <dgm:spPr/>
    </dgm:pt>
    <dgm:pt modelId="{1FD50B11-7373-4D7D-84B8-7993EEF1DCF3}" type="pres">
      <dgm:prSet presAssocID="{19EE4D60-ED1F-4968-A04E-3C3C1DAA00FC}" presName="Name5" presStyleLbl="vennNode1" presStyleIdx="0" presStyleCnt="5">
        <dgm:presLayoutVars>
          <dgm:bulletEnabled val="1"/>
        </dgm:presLayoutVars>
      </dgm:prSet>
      <dgm:spPr/>
    </dgm:pt>
    <dgm:pt modelId="{BEB6F09C-E69D-4E7B-A951-53B624903B17}" type="pres">
      <dgm:prSet presAssocID="{9E610E1B-028A-414C-A20A-55CDD2B9CD75}" presName="space" presStyleCnt="0"/>
      <dgm:spPr/>
    </dgm:pt>
    <dgm:pt modelId="{C22D1E94-D5ED-428A-9445-9970992CB5DF}" type="pres">
      <dgm:prSet presAssocID="{D8C258A5-5F83-434E-A776-0E75D192A8C6}" presName="Name5" presStyleLbl="vennNode1" presStyleIdx="1" presStyleCnt="5">
        <dgm:presLayoutVars>
          <dgm:bulletEnabled val="1"/>
        </dgm:presLayoutVars>
      </dgm:prSet>
      <dgm:spPr/>
    </dgm:pt>
    <dgm:pt modelId="{0B519216-57F3-4822-A395-451102DAA6D5}" type="pres">
      <dgm:prSet presAssocID="{5B8AD6A7-79D6-4AAB-9A4B-6FC99414662C}" presName="space" presStyleCnt="0"/>
      <dgm:spPr/>
    </dgm:pt>
    <dgm:pt modelId="{1CD79941-979B-4CFA-B457-FA41385589A8}" type="pres">
      <dgm:prSet presAssocID="{775DAF60-D84C-4EEA-9925-70A9F92A6747}" presName="Name5" presStyleLbl="vennNode1" presStyleIdx="2" presStyleCnt="5">
        <dgm:presLayoutVars>
          <dgm:bulletEnabled val="1"/>
        </dgm:presLayoutVars>
      </dgm:prSet>
      <dgm:spPr/>
    </dgm:pt>
    <dgm:pt modelId="{225EE388-C71D-4A04-B67B-43E772937A31}" type="pres">
      <dgm:prSet presAssocID="{B2E53F02-B432-4B00-89D6-15D543B4D25D}" presName="space" presStyleCnt="0"/>
      <dgm:spPr/>
    </dgm:pt>
    <dgm:pt modelId="{E741C205-4224-4364-BEF7-1852DF30E7E3}" type="pres">
      <dgm:prSet presAssocID="{51019334-298A-4220-9296-C6D8DD24599C}" presName="Name5" presStyleLbl="vennNode1" presStyleIdx="3" presStyleCnt="5">
        <dgm:presLayoutVars>
          <dgm:bulletEnabled val="1"/>
        </dgm:presLayoutVars>
      </dgm:prSet>
      <dgm:spPr/>
    </dgm:pt>
    <dgm:pt modelId="{31EA0A68-738D-4A51-A681-69DE84F14EE8}" type="pres">
      <dgm:prSet presAssocID="{82DA8F08-C4C5-4050-ADFF-CEAB054CF95B}" presName="space" presStyleCnt="0"/>
      <dgm:spPr/>
    </dgm:pt>
    <dgm:pt modelId="{ED7E65F1-C26C-4C3E-B0A4-7C2F86A93BFE}" type="pres">
      <dgm:prSet presAssocID="{CFA865FF-7C91-482C-93CF-69F53D35F6B6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87437C10-ABA1-4A51-B3D7-848232FA8128}" srcId="{DFDA9ACC-F6D0-4629-A10E-112446EA620E}" destId="{775DAF60-D84C-4EEA-9925-70A9F92A6747}" srcOrd="2" destOrd="0" parTransId="{00BF7590-1BCF-4F56-991A-D1DB84569394}" sibTransId="{B2E53F02-B432-4B00-89D6-15D543B4D25D}"/>
    <dgm:cxn modelId="{A94E982F-CCE0-4EB3-A888-47436446DCAE}" type="presOf" srcId="{51019334-298A-4220-9296-C6D8DD24599C}" destId="{E741C205-4224-4364-BEF7-1852DF30E7E3}" srcOrd="0" destOrd="0" presId="urn:microsoft.com/office/officeart/2005/8/layout/venn3"/>
    <dgm:cxn modelId="{92628D71-0EA6-4A75-B485-5E5D48C5DA5B}" srcId="{DFDA9ACC-F6D0-4629-A10E-112446EA620E}" destId="{D8C258A5-5F83-434E-A776-0E75D192A8C6}" srcOrd="1" destOrd="0" parTransId="{F3E97A6F-9FCF-4FC0-AF98-0B434B430BE7}" sibTransId="{5B8AD6A7-79D6-4AAB-9A4B-6FC99414662C}"/>
    <dgm:cxn modelId="{ABDC8359-51F8-4ECA-8E3B-294E5573D147}" srcId="{DFDA9ACC-F6D0-4629-A10E-112446EA620E}" destId="{19EE4D60-ED1F-4968-A04E-3C3C1DAA00FC}" srcOrd="0" destOrd="0" parTransId="{DCBAA357-22D2-4F2F-966D-76A46F4FF2FF}" sibTransId="{9E610E1B-028A-414C-A20A-55CDD2B9CD75}"/>
    <dgm:cxn modelId="{A666E17E-9ECA-4E3B-9A47-1720B92FFB46}" type="presOf" srcId="{775DAF60-D84C-4EEA-9925-70A9F92A6747}" destId="{1CD79941-979B-4CFA-B457-FA41385589A8}" srcOrd="0" destOrd="0" presId="urn:microsoft.com/office/officeart/2005/8/layout/venn3"/>
    <dgm:cxn modelId="{32E34090-A4A3-4C71-AE1D-13B060B92C00}" type="presOf" srcId="{19EE4D60-ED1F-4968-A04E-3C3C1DAA00FC}" destId="{1FD50B11-7373-4D7D-84B8-7993EEF1DCF3}" srcOrd="0" destOrd="0" presId="urn:microsoft.com/office/officeart/2005/8/layout/venn3"/>
    <dgm:cxn modelId="{DAC04594-78CC-4E47-9CFC-8AFADFD992C9}" type="presOf" srcId="{D8C258A5-5F83-434E-A776-0E75D192A8C6}" destId="{C22D1E94-D5ED-428A-9445-9970992CB5DF}" srcOrd="0" destOrd="0" presId="urn:microsoft.com/office/officeart/2005/8/layout/venn3"/>
    <dgm:cxn modelId="{FD35A899-1592-4603-A20C-FDE7EC073B37}" srcId="{DFDA9ACC-F6D0-4629-A10E-112446EA620E}" destId="{CFA865FF-7C91-482C-93CF-69F53D35F6B6}" srcOrd="4" destOrd="0" parTransId="{F0668D6E-F57F-4671-B6F3-CFC1C78BA3F2}" sibTransId="{D5651A93-FD20-44EF-9B89-8D17E5329D91}"/>
    <dgm:cxn modelId="{2E3A44CC-9EA1-49F4-8722-E1AD700461E0}" type="presOf" srcId="{CFA865FF-7C91-482C-93CF-69F53D35F6B6}" destId="{ED7E65F1-C26C-4C3E-B0A4-7C2F86A93BFE}" srcOrd="0" destOrd="0" presId="urn:microsoft.com/office/officeart/2005/8/layout/venn3"/>
    <dgm:cxn modelId="{7CCC34F1-1777-49A3-A412-4DFDBB5A91EC}" srcId="{DFDA9ACC-F6D0-4629-A10E-112446EA620E}" destId="{51019334-298A-4220-9296-C6D8DD24599C}" srcOrd="3" destOrd="0" parTransId="{8A597973-928E-4588-8AAC-68328391D1DA}" sibTransId="{82DA8F08-C4C5-4050-ADFF-CEAB054CF95B}"/>
    <dgm:cxn modelId="{21EFA6F1-F453-4C1C-8706-1C72E2CA17AD}" type="presOf" srcId="{DFDA9ACC-F6D0-4629-A10E-112446EA620E}" destId="{C02B01C0-926E-47D7-8A85-DC7833FF14B2}" srcOrd="0" destOrd="0" presId="urn:microsoft.com/office/officeart/2005/8/layout/venn3"/>
    <dgm:cxn modelId="{7DD5B157-D804-4494-94AC-4B8280266601}" type="presParOf" srcId="{C02B01C0-926E-47D7-8A85-DC7833FF14B2}" destId="{1FD50B11-7373-4D7D-84B8-7993EEF1DCF3}" srcOrd="0" destOrd="0" presId="urn:microsoft.com/office/officeart/2005/8/layout/venn3"/>
    <dgm:cxn modelId="{66965AEC-B810-45D1-BA0B-82DBE784A194}" type="presParOf" srcId="{C02B01C0-926E-47D7-8A85-DC7833FF14B2}" destId="{BEB6F09C-E69D-4E7B-A951-53B624903B17}" srcOrd="1" destOrd="0" presId="urn:microsoft.com/office/officeart/2005/8/layout/venn3"/>
    <dgm:cxn modelId="{D04F270C-9E8F-4932-A6AE-83D5B44F3565}" type="presParOf" srcId="{C02B01C0-926E-47D7-8A85-DC7833FF14B2}" destId="{C22D1E94-D5ED-428A-9445-9970992CB5DF}" srcOrd="2" destOrd="0" presId="urn:microsoft.com/office/officeart/2005/8/layout/venn3"/>
    <dgm:cxn modelId="{BC147559-8C5C-4CDE-A293-77C71CDD2556}" type="presParOf" srcId="{C02B01C0-926E-47D7-8A85-DC7833FF14B2}" destId="{0B519216-57F3-4822-A395-451102DAA6D5}" srcOrd="3" destOrd="0" presId="urn:microsoft.com/office/officeart/2005/8/layout/venn3"/>
    <dgm:cxn modelId="{3A5E25F6-D21E-4229-BD37-DA23B7547C52}" type="presParOf" srcId="{C02B01C0-926E-47D7-8A85-DC7833FF14B2}" destId="{1CD79941-979B-4CFA-B457-FA41385589A8}" srcOrd="4" destOrd="0" presId="urn:microsoft.com/office/officeart/2005/8/layout/venn3"/>
    <dgm:cxn modelId="{91B7C77A-8E6E-4CC2-A2B4-7440A89B2703}" type="presParOf" srcId="{C02B01C0-926E-47D7-8A85-DC7833FF14B2}" destId="{225EE388-C71D-4A04-B67B-43E772937A31}" srcOrd="5" destOrd="0" presId="urn:microsoft.com/office/officeart/2005/8/layout/venn3"/>
    <dgm:cxn modelId="{D6A4B9C1-D22B-4AE0-AD74-70325AF445CD}" type="presParOf" srcId="{C02B01C0-926E-47D7-8A85-DC7833FF14B2}" destId="{E741C205-4224-4364-BEF7-1852DF30E7E3}" srcOrd="6" destOrd="0" presId="urn:microsoft.com/office/officeart/2005/8/layout/venn3"/>
    <dgm:cxn modelId="{FB7D4197-B3C8-47FD-89BE-493602404507}" type="presParOf" srcId="{C02B01C0-926E-47D7-8A85-DC7833FF14B2}" destId="{31EA0A68-738D-4A51-A681-69DE84F14EE8}" srcOrd="7" destOrd="0" presId="urn:microsoft.com/office/officeart/2005/8/layout/venn3"/>
    <dgm:cxn modelId="{2C3FCF4C-C818-45ED-BB5F-6B1EE35A806D}" type="presParOf" srcId="{C02B01C0-926E-47D7-8A85-DC7833FF14B2}" destId="{ED7E65F1-C26C-4C3E-B0A4-7C2F86A93BFE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5C3B2B-E7AC-4578-8566-A84823E8C283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D53D31-2DA7-4F78-9AD0-A9A83F70DAC6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FA7B5212-3DDB-428D-BA27-5B70293AAC9F}" type="parTrans" cxnId="{405F958F-8522-4D5E-9671-3895ABCBEDB8}">
      <dgm:prSet/>
      <dgm:spPr/>
      <dgm:t>
        <a:bodyPr/>
        <a:lstStyle/>
        <a:p>
          <a:endParaRPr lang="en-US"/>
        </a:p>
      </dgm:t>
    </dgm:pt>
    <dgm:pt modelId="{F2DCAFBB-8802-4867-B579-EB44F066841A}" type="sibTrans" cxnId="{405F958F-8522-4D5E-9671-3895ABCBEDB8}">
      <dgm:prSet/>
      <dgm:spPr/>
      <dgm:t>
        <a:bodyPr/>
        <a:lstStyle/>
        <a:p>
          <a:endParaRPr lang="en-US"/>
        </a:p>
      </dgm:t>
    </dgm:pt>
    <dgm:pt modelId="{2FA15BD6-DB47-4029-8F0C-6F510B5D60CD}">
      <dgm:prSet phldrT="[Text]" custT="1"/>
      <dgm:spPr/>
      <dgm:t>
        <a:bodyPr/>
        <a:lstStyle/>
        <a:p>
          <a:r>
            <a:rPr lang="en-US" sz="1800" dirty="0"/>
            <a:t>Hospitalized adolescents with diabetes</a:t>
          </a:r>
        </a:p>
      </dgm:t>
    </dgm:pt>
    <dgm:pt modelId="{4E1E7CB9-6898-4F73-93FE-136EC9226C54}" type="parTrans" cxnId="{80A4FAA6-46BE-4728-BCA1-59D003F44EAE}">
      <dgm:prSet/>
      <dgm:spPr/>
      <dgm:t>
        <a:bodyPr/>
        <a:lstStyle/>
        <a:p>
          <a:endParaRPr lang="en-US"/>
        </a:p>
      </dgm:t>
    </dgm:pt>
    <dgm:pt modelId="{ED784B29-1268-4999-ACC8-6A064EF8511B}" type="sibTrans" cxnId="{80A4FAA6-46BE-4728-BCA1-59D003F44EAE}">
      <dgm:prSet/>
      <dgm:spPr/>
      <dgm:t>
        <a:bodyPr/>
        <a:lstStyle/>
        <a:p>
          <a:endParaRPr lang="en-US"/>
        </a:p>
      </dgm:t>
    </dgm:pt>
    <dgm:pt modelId="{C761D0AE-674A-418E-8181-316FBBFDEEF1}">
      <dgm:prSet phldrT="[Text]"/>
      <dgm:spPr/>
      <dgm:t>
        <a:bodyPr/>
        <a:lstStyle/>
        <a:p>
          <a:r>
            <a:rPr lang="en-US" dirty="0"/>
            <a:t>I</a:t>
          </a:r>
        </a:p>
      </dgm:t>
    </dgm:pt>
    <dgm:pt modelId="{27F61525-6D5E-4CE5-89AF-EB9E964CEC92}" type="parTrans" cxnId="{B05F800C-60A4-4949-A9AA-9130F0E764F0}">
      <dgm:prSet/>
      <dgm:spPr/>
      <dgm:t>
        <a:bodyPr/>
        <a:lstStyle/>
        <a:p>
          <a:endParaRPr lang="en-US"/>
        </a:p>
      </dgm:t>
    </dgm:pt>
    <dgm:pt modelId="{CCECE214-5850-4B50-9655-3CCECEAD77BA}" type="sibTrans" cxnId="{B05F800C-60A4-4949-A9AA-9130F0E764F0}">
      <dgm:prSet/>
      <dgm:spPr/>
      <dgm:t>
        <a:bodyPr/>
        <a:lstStyle/>
        <a:p>
          <a:endParaRPr lang="en-US"/>
        </a:p>
      </dgm:t>
    </dgm:pt>
    <dgm:pt modelId="{FC7F8B64-F19E-4C31-8F96-4FFF476593E8}">
      <dgm:prSet phldrT="[Text]" custT="1"/>
      <dgm:spPr/>
      <dgm:t>
        <a:bodyPr/>
        <a:lstStyle/>
        <a:p>
          <a:r>
            <a:rPr lang="en-US" sz="1800" dirty="0"/>
            <a:t>An alternative to print (you specify based on research evidence)</a:t>
          </a:r>
        </a:p>
      </dgm:t>
    </dgm:pt>
    <dgm:pt modelId="{4B439F27-9A62-4D4E-A2B5-5AAEFF4E28AB}" type="parTrans" cxnId="{65E8C705-220E-4D6F-A76F-EDAFCA12A2F8}">
      <dgm:prSet/>
      <dgm:spPr/>
      <dgm:t>
        <a:bodyPr/>
        <a:lstStyle/>
        <a:p>
          <a:endParaRPr lang="en-US"/>
        </a:p>
      </dgm:t>
    </dgm:pt>
    <dgm:pt modelId="{0498912A-E893-4F02-8C87-3B66950C99E8}" type="sibTrans" cxnId="{65E8C705-220E-4D6F-A76F-EDAFCA12A2F8}">
      <dgm:prSet/>
      <dgm:spPr/>
      <dgm:t>
        <a:bodyPr/>
        <a:lstStyle/>
        <a:p>
          <a:endParaRPr lang="en-US"/>
        </a:p>
      </dgm:t>
    </dgm:pt>
    <dgm:pt modelId="{70D930CD-734A-481A-BD1C-E54F583F119D}">
      <dgm:prSet phldrT="[Text]"/>
      <dgm:spPr/>
      <dgm:t>
        <a:bodyPr/>
        <a:lstStyle/>
        <a:p>
          <a:r>
            <a:rPr lang="en-US" dirty="0"/>
            <a:t>C</a:t>
          </a:r>
        </a:p>
      </dgm:t>
    </dgm:pt>
    <dgm:pt modelId="{C6D515EE-8F25-4C80-B016-4EBF1DF04A56}" type="parTrans" cxnId="{B81CA6E1-036D-48BD-AB2E-2D26C6E65038}">
      <dgm:prSet/>
      <dgm:spPr/>
      <dgm:t>
        <a:bodyPr/>
        <a:lstStyle/>
        <a:p>
          <a:endParaRPr lang="en-US"/>
        </a:p>
      </dgm:t>
    </dgm:pt>
    <dgm:pt modelId="{2CD5FE48-7072-45D4-A7C8-B42258F7D36B}" type="sibTrans" cxnId="{B81CA6E1-036D-48BD-AB2E-2D26C6E65038}">
      <dgm:prSet/>
      <dgm:spPr/>
      <dgm:t>
        <a:bodyPr/>
        <a:lstStyle/>
        <a:p>
          <a:endParaRPr lang="en-US"/>
        </a:p>
      </dgm:t>
    </dgm:pt>
    <dgm:pt modelId="{7164F765-DB9A-404A-AF39-4F22EDC302F0}">
      <dgm:prSet phldrT="[Text]" custT="1"/>
      <dgm:spPr/>
      <dgm:t>
        <a:bodyPr/>
        <a:lstStyle/>
        <a:p>
          <a:r>
            <a:rPr lang="en-US" sz="1800" dirty="0"/>
            <a:t>Printed education materials</a:t>
          </a:r>
        </a:p>
      </dgm:t>
    </dgm:pt>
    <dgm:pt modelId="{5FABCA65-06BF-4418-AAFD-15E0109A680A}" type="parTrans" cxnId="{537980E8-A149-4EB0-9A5F-2B70903F43C4}">
      <dgm:prSet/>
      <dgm:spPr/>
      <dgm:t>
        <a:bodyPr/>
        <a:lstStyle/>
        <a:p>
          <a:endParaRPr lang="en-US"/>
        </a:p>
      </dgm:t>
    </dgm:pt>
    <dgm:pt modelId="{0A04BE09-A293-4EDD-A47D-AFE161894F88}" type="sibTrans" cxnId="{537980E8-A149-4EB0-9A5F-2B70903F43C4}">
      <dgm:prSet/>
      <dgm:spPr/>
      <dgm:t>
        <a:bodyPr/>
        <a:lstStyle/>
        <a:p>
          <a:endParaRPr lang="en-US"/>
        </a:p>
      </dgm:t>
    </dgm:pt>
    <dgm:pt modelId="{2A5915F0-2F70-4990-B632-65B9A1BB27AE}">
      <dgm:prSet phldrT="[Text]"/>
      <dgm:spPr/>
      <dgm:t>
        <a:bodyPr/>
        <a:lstStyle/>
        <a:p>
          <a:r>
            <a:rPr lang="en-US" dirty="0"/>
            <a:t>O</a:t>
          </a:r>
        </a:p>
      </dgm:t>
    </dgm:pt>
    <dgm:pt modelId="{B88A3C60-5454-4985-9EFA-F31E5FD68D29}" type="parTrans" cxnId="{2E451169-D4C3-44B0-916F-F2C6626E9FFB}">
      <dgm:prSet/>
      <dgm:spPr/>
      <dgm:t>
        <a:bodyPr/>
        <a:lstStyle/>
        <a:p>
          <a:endParaRPr lang="en-US"/>
        </a:p>
      </dgm:t>
    </dgm:pt>
    <dgm:pt modelId="{DCE8270D-FF05-4876-B756-817D45757024}" type="sibTrans" cxnId="{2E451169-D4C3-44B0-916F-F2C6626E9FFB}">
      <dgm:prSet/>
      <dgm:spPr/>
      <dgm:t>
        <a:bodyPr/>
        <a:lstStyle/>
        <a:p>
          <a:endParaRPr lang="en-US"/>
        </a:p>
      </dgm:t>
    </dgm:pt>
    <dgm:pt modelId="{02838466-EDC4-4562-9743-C1C462F05AF1}">
      <dgm:prSet phldrT="[Text]" custT="1"/>
      <dgm:spPr/>
      <dgm:t>
        <a:bodyPr/>
        <a:lstStyle/>
        <a:p>
          <a:r>
            <a:rPr lang="en-US" sz="1800" dirty="0"/>
            <a:t>Reduction of HgA1C to target goal</a:t>
          </a:r>
        </a:p>
      </dgm:t>
    </dgm:pt>
    <dgm:pt modelId="{42D88C8A-A136-4B80-9D14-BCCB951812D1}" type="parTrans" cxnId="{C3A033F1-F528-4F96-B4D2-265A0835A16D}">
      <dgm:prSet/>
      <dgm:spPr/>
      <dgm:t>
        <a:bodyPr/>
        <a:lstStyle/>
        <a:p>
          <a:endParaRPr lang="en-US"/>
        </a:p>
      </dgm:t>
    </dgm:pt>
    <dgm:pt modelId="{42BEF9F3-2E6F-4EFB-8310-574DA13C72F7}" type="sibTrans" cxnId="{C3A033F1-F528-4F96-B4D2-265A0835A16D}">
      <dgm:prSet/>
      <dgm:spPr/>
      <dgm:t>
        <a:bodyPr/>
        <a:lstStyle/>
        <a:p>
          <a:endParaRPr lang="en-US"/>
        </a:p>
      </dgm:t>
    </dgm:pt>
    <dgm:pt modelId="{3D5736C5-98F1-447E-9D9F-DB5680ED7260}">
      <dgm:prSet/>
      <dgm:spPr/>
      <dgm:t>
        <a:bodyPr/>
        <a:lstStyle/>
        <a:p>
          <a:r>
            <a:rPr lang="en-US" dirty="0"/>
            <a:t>T</a:t>
          </a:r>
        </a:p>
      </dgm:t>
    </dgm:pt>
    <dgm:pt modelId="{BF1B104F-B138-4051-BB88-A030D627B8A0}" type="parTrans" cxnId="{B6BC1B96-1BD4-48B4-AA1A-704B5E76BD37}">
      <dgm:prSet/>
      <dgm:spPr/>
      <dgm:t>
        <a:bodyPr/>
        <a:lstStyle/>
        <a:p>
          <a:endParaRPr lang="en-US"/>
        </a:p>
      </dgm:t>
    </dgm:pt>
    <dgm:pt modelId="{4D894268-8A51-4BA9-8D87-54ED1E300F4D}" type="sibTrans" cxnId="{B6BC1B96-1BD4-48B4-AA1A-704B5E76BD37}">
      <dgm:prSet/>
      <dgm:spPr/>
      <dgm:t>
        <a:bodyPr/>
        <a:lstStyle/>
        <a:p>
          <a:endParaRPr lang="en-US"/>
        </a:p>
      </dgm:t>
    </dgm:pt>
    <dgm:pt modelId="{CB95D164-5058-43CE-A1BE-D8261B49B938}">
      <dgm:prSet custT="1"/>
      <dgm:spPr/>
      <dgm:t>
        <a:bodyPr/>
        <a:lstStyle/>
        <a:p>
          <a:r>
            <a:rPr lang="en-US" sz="1800" dirty="0"/>
            <a:t>6-12 months post program</a:t>
          </a:r>
        </a:p>
      </dgm:t>
    </dgm:pt>
    <dgm:pt modelId="{34D6AEE3-1956-44D2-9568-E70C3EE30CAB}" type="parTrans" cxnId="{38201CED-9381-4379-9BAC-DC93D80E86D3}">
      <dgm:prSet/>
      <dgm:spPr/>
      <dgm:t>
        <a:bodyPr/>
        <a:lstStyle/>
        <a:p>
          <a:endParaRPr lang="en-US"/>
        </a:p>
      </dgm:t>
    </dgm:pt>
    <dgm:pt modelId="{51467EF6-63CC-4470-B5DC-D024D87F1A20}" type="sibTrans" cxnId="{38201CED-9381-4379-9BAC-DC93D80E86D3}">
      <dgm:prSet/>
      <dgm:spPr/>
      <dgm:t>
        <a:bodyPr/>
        <a:lstStyle/>
        <a:p>
          <a:endParaRPr lang="en-US"/>
        </a:p>
      </dgm:t>
    </dgm:pt>
    <dgm:pt modelId="{C8AB9B31-7C7B-4488-B833-02ADE33AE903}" type="pres">
      <dgm:prSet presAssocID="{DE5C3B2B-E7AC-4578-8566-A84823E8C283}" presName="Name0" presStyleCnt="0">
        <dgm:presLayoutVars>
          <dgm:dir/>
          <dgm:animLvl val="lvl"/>
          <dgm:resizeHandles/>
        </dgm:presLayoutVars>
      </dgm:prSet>
      <dgm:spPr/>
    </dgm:pt>
    <dgm:pt modelId="{9FF2BEBB-B12B-4A23-B623-C0E16A048525}" type="pres">
      <dgm:prSet presAssocID="{80D53D31-2DA7-4F78-9AD0-A9A83F70DAC6}" presName="linNode" presStyleCnt="0"/>
      <dgm:spPr/>
    </dgm:pt>
    <dgm:pt modelId="{6069FD0D-5D0F-4B06-9ED7-AE160F4E789F}" type="pres">
      <dgm:prSet presAssocID="{80D53D31-2DA7-4F78-9AD0-A9A83F70DAC6}" presName="parentShp" presStyleLbl="node1" presStyleIdx="0" presStyleCnt="5" custScaleX="42105">
        <dgm:presLayoutVars>
          <dgm:bulletEnabled val="1"/>
        </dgm:presLayoutVars>
      </dgm:prSet>
      <dgm:spPr/>
    </dgm:pt>
    <dgm:pt modelId="{CDAE967E-7549-4F0B-A883-6E82605B882F}" type="pres">
      <dgm:prSet presAssocID="{80D53D31-2DA7-4F78-9AD0-A9A83F70DAC6}" presName="childShp" presStyleLbl="bgAccFollowNode1" presStyleIdx="0" presStyleCnt="5">
        <dgm:presLayoutVars>
          <dgm:bulletEnabled val="1"/>
        </dgm:presLayoutVars>
      </dgm:prSet>
      <dgm:spPr/>
    </dgm:pt>
    <dgm:pt modelId="{688057DC-31B3-479D-9D8E-930CC4664CAF}" type="pres">
      <dgm:prSet presAssocID="{F2DCAFBB-8802-4867-B579-EB44F066841A}" presName="spacing" presStyleCnt="0"/>
      <dgm:spPr/>
    </dgm:pt>
    <dgm:pt modelId="{2192E6EE-13AB-4114-BFB9-A1800B1F90CC}" type="pres">
      <dgm:prSet presAssocID="{C761D0AE-674A-418E-8181-316FBBFDEEF1}" presName="linNode" presStyleCnt="0"/>
      <dgm:spPr/>
    </dgm:pt>
    <dgm:pt modelId="{B23511A9-DB8D-4FB2-8006-56968E4B2AB5}" type="pres">
      <dgm:prSet presAssocID="{C761D0AE-674A-418E-8181-316FBBFDEEF1}" presName="parentShp" presStyleLbl="node1" presStyleIdx="1" presStyleCnt="5" custScaleX="42105">
        <dgm:presLayoutVars>
          <dgm:bulletEnabled val="1"/>
        </dgm:presLayoutVars>
      </dgm:prSet>
      <dgm:spPr/>
    </dgm:pt>
    <dgm:pt modelId="{BA1E5638-C186-40A7-BC4A-242B3D0A1111}" type="pres">
      <dgm:prSet presAssocID="{C761D0AE-674A-418E-8181-316FBBFDEEF1}" presName="childShp" presStyleLbl="bgAccFollowNode1" presStyleIdx="1" presStyleCnt="5">
        <dgm:presLayoutVars>
          <dgm:bulletEnabled val="1"/>
        </dgm:presLayoutVars>
      </dgm:prSet>
      <dgm:spPr/>
    </dgm:pt>
    <dgm:pt modelId="{D4C74D46-5AE0-469C-9D91-90325FDB425C}" type="pres">
      <dgm:prSet presAssocID="{CCECE214-5850-4B50-9655-3CCECEAD77BA}" presName="spacing" presStyleCnt="0"/>
      <dgm:spPr/>
    </dgm:pt>
    <dgm:pt modelId="{FD6EAD46-5AB4-4B1D-AF3F-91876071026B}" type="pres">
      <dgm:prSet presAssocID="{70D930CD-734A-481A-BD1C-E54F583F119D}" presName="linNode" presStyleCnt="0"/>
      <dgm:spPr/>
    </dgm:pt>
    <dgm:pt modelId="{867F351E-9801-4FAD-A8C8-44E6B7823D00}" type="pres">
      <dgm:prSet presAssocID="{70D930CD-734A-481A-BD1C-E54F583F119D}" presName="parentShp" presStyleLbl="node1" presStyleIdx="2" presStyleCnt="5" custScaleX="42105">
        <dgm:presLayoutVars>
          <dgm:bulletEnabled val="1"/>
        </dgm:presLayoutVars>
      </dgm:prSet>
      <dgm:spPr/>
    </dgm:pt>
    <dgm:pt modelId="{875CB7C9-C8EE-44C9-89C1-330E75BD68A6}" type="pres">
      <dgm:prSet presAssocID="{70D930CD-734A-481A-BD1C-E54F583F119D}" presName="childShp" presStyleLbl="bgAccFollowNode1" presStyleIdx="2" presStyleCnt="5">
        <dgm:presLayoutVars>
          <dgm:bulletEnabled val="1"/>
        </dgm:presLayoutVars>
      </dgm:prSet>
      <dgm:spPr/>
    </dgm:pt>
    <dgm:pt modelId="{89D835CF-1CBF-4765-AD73-82FD7BEA127B}" type="pres">
      <dgm:prSet presAssocID="{2CD5FE48-7072-45D4-A7C8-B42258F7D36B}" presName="spacing" presStyleCnt="0"/>
      <dgm:spPr/>
    </dgm:pt>
    <dgm:pt modelId="{591D6981-C49E-4F2E-9A1E-A1788340130E}" type="pres">
      <dgm:prSet presAssocID="{2A5915F0-2F70-4990-B632-65B9A1BB27AE}" presName="linNode" presStyleCnt="0"/>
      <dgm:spPr/>
    </dgm:pt>
    <dgm:pt modelId="{7E5FDA5F-6E46-4008-AED0-C71B5DC00533}" type="pres">
      <dgm:prSet presAssocID="{2A5915F0-2F70-4990-B632-65B9A1BB27AE}" presName="parentShp" presStyleLbl="node1" presStyleIdx="3" presStyleCnt="5" custScaleX="42105">
        <dgm:presLayoutVars>
          <dgm:bulletEnabled val="1"/>
        </dgm:presLayoutVars>
      </dgm:prSet>
      <dgm:spPr/>
    </dgm:pt>
    <dgm:pt modelId="{D3D17C2B-CA6E-4E1F-96F7-E24A4F5D495A}" type="pres">
      <dgm:prSet presAssocID="{2A5915F0-2F70-4990-B632-65B9A1BB27AE}" presName="childShp" presStyleLbl="bgAccFollowNode1" presStyleIdx="3" presStyleCnt="5">
        <dgm:presLayoutVars>
          <dgm:bulletEnabled val="1"/>
        </dgm:presLayoutVars>
      </dgm:prSet>
      <dgm:spPr/>
    </dgm:pt>
    <dgm:pt modelId="{789582DA-1443-40EC-B17B-E24B1597DC25}" type="pres">
      <dgm:prSet presAssocID="{DCE8270D-FF05-4876-B756-817D45757024}" presName="spacing" presStyleCnt="0"/>
      <dgm:spPr/>
    </dgm:pt>
    <dgm:pt modelId="{D59236C4-CEFD-4E5B-BE0F-6B51CC820253}" type="pres">
      <dgm:prSet presAssocID="{3D5736C5-98F1-447E-9D9F-DB5680ED7260}" presName="linNode" presStyleCnt="0"/>
      <dgm:spPr/>
    </dgm:pt>
    <dgm:pt modelId="{DD2EA883-EDCD-4438-AE6B-CEE299635A52}" type="pres">
      <dgm:prSet presAssocID="{3D5736C5-98F1-447E-9D9F-DB5680ED7260}" presName="parentShp" presStyleLbl="node1" presStyleIdx="4" presStyleCnt="5" custScaleX="42105" custScaleY="103543">
        <dgm:presLayoutVars>
          <dgm:bulletEnabled val="1"/>
        </dgm:presLayoutVars>
      </dgm:prSet>
      <dgm:spPr/>
    </dgm:pt>
    <dgm:pt modelId="{CE1A11E4-D24E-48D3-86F7-B948775E5651}" type="pres">
      <dgm:prSet presAssocID="{3D5736C5-98F1-447E-9D9F-DB5680ED7260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65E8C705-220E-4D6F-A76F-EDAFCA12A2F8}" srcId="{C761D0AE-674A-418E-8181-316FBBFDEEF1}" destId="{FC7F8B64-F19E-4C31-8F96-4FFF476593E8}" srcOrd="0" destOrd="0" parTransId="{4B439F27-9A62-4D4E-A2B5-5AAEFF4E28AB}" sibTransId="{0498912A-E893-4F02-8C87-3B66950C99E8}"/>
    <dgm:cxn modelId="{60912009-D73F-440D-82CC-F0E5614DD1BE}" type="presOf" srcId="{C761D0AE-674A-418E-8181-316FBBFDEEF1}" destId="{B23511A9-DB8D-4FB2-8006-56968E4B2AB5}" srcOrd="0" destOrd="0" presId="urn:microsoft.com/office/officeart/2005/8/layout/vList6"/>
    <dgm:cxn modelId="{B05F800C-60A4-4949-A9AA-9130F0E764F0}" srcId="{DE5C3B2B-E7AC-4578-8566-A84823E8C283}" destId="{C761D0AE-674A-418E-8181-316FBBFDEEF1}" srcOrd="1" destOrd="0" parTransId="{27F61525-6D5E-4CE5-89AF-EB9E964CEC92}" sibTransId="{CCECE214-5850-4B50-9655-3CCECEAD77BA}"/>
    <dgm:cxn modelId="{4D49C45B-2DFF-498F-A2B2-A7083F5839FA}" type="presOf" srcId="{80D53D31-2DA7-4F78-9AD0-A9A83F70DAC6}" destId="{6069FD0D-5D0F-4B06-9ED7-AE160F4E789F}" srcOrd="0" destOrd="0" presId="urn:microsoft.com/office/officeart/2005/8/layout/vList6"/>
    <dgm:cxn modelId="{D35C4160-200E-4DF0-A403-D792161956ED}" type="presOf" srcId="{2FA15BD6-DB47-4029-8F0C-6F510B5D60CD}" destId="{CDAE967E-7549-4F0B-A883-6E82605B882F}" srcOrd="0" destOrd="0" presId="urn:microsoft.com/office/officeart/2005/8/layout/vList6"/>
    <dgm:cxn modelId="{2E451169-D4C3-44B0-916F-F2C6626E9FFB}" srcId="{DE5C3B2B-E7AC-4578-8566-A84823E8C283}" destId="{2A5915F0-2F70-4990-B632-65B9A1BB27AE}" srcOrd="3" destOrd="0" parTransId="{B88A3C60-5454-4985-9EFA-F31E5FD68D29}" sibTransId="{DCE8270D-FF05-4876-B756-817D45757024}"/>
    <dgm:cxn modelId="{4FBD0054-B7BB-4891-A241-D0F194361A7E}" type="presOf" srcId="{FC7F8B64-F19E-4C31-8F96-4FFF476593E8}" destId="{BA1E5638-C186-40A7-BC4A-242B3D0A1111}" srcOrd="0" destOrd="0" presId="urn:microsoft.com/office/officeart/2005/8/layout/vList6"/>
    <dgm:cxn modelId="{405F958F-8522-4D5E-9671-3895ABCBEDB8}" srcId="{DE5C3B2B-E7AC-4578-8566-A84823E8C283}" destId="{80D53D31-2DA7-4F78-9AD0-A9A83F70DAC6}" srcOrd="0" destOrd="0" parTransId="{FA7B5212-3DDB-428D-BA27-5B70293AAC9F}" sibTransId="{F2DCAFBB-8802-4867-B579-EB44F066841A}"/>
    <dgm:cxn modelId="{B6BC1B96-1BD4-48B4-AA1A-704B5E76BD37}" srcId="{DE5C3B2B-E7AC-4578-8566-A84823E8C283}" destId="{3D5736C5-98F1-447E-9D9F-DB5680ED7260}" srcOrd="4" destOrd="0" parTransId="{BF1B104F-B138-4051-BB88-A030D627B8A0}" sibTransId="{4D894268-8A51-4BA9-8D87-54ED1E300F4D}"/>
    <dgm:cxn modelId="{63296CA4-B4E9-4F4A-BD31-6D7525AA836D}" type="presOf" srcId="{CB95D164-5058-43CE-A1BE-D8261B49B938}" destId="{CE1A11E4-D24E-48D3-86F7-B948775E5651}" srcOrd="0" destOrd="0" presId="urn:microsoft.com/office/officeart/2005/8/layout/vList6"/>
    <dgm:cxn modelId="{80A4FAA6-46BE-4728-BCA1-59D003F44EAE}" srcId="{80D53D31-2DA7-4F78-9AD0-A9A83F70DAC6}" destId="{2FA15BD6-DB47-4029-8F0C-6F510B5D60CD}" srcOrd="0" destOrd="0" parTransId="{4E1E7CB9-6898-4F73-93FE-136EC9226C54}" sibTransId="{ED784B29-1268-4999-ACC8-6A064EF8511B}"/>
    <dgm:cxn modelId="{5AD779AD-D12D-439B-84FF-B0BCA5767A1C}" type="presOf" srcId="{7164F765-DB9A-404A-AF39-4F22EDC302F0}" destId="{875CB7C9-C8EE-44C9-89C1-330E75BD68A6}" srcOrd="0" destOrd="0" presId="urn:microsoft.com/office/officeart/2005/8/layout/vList6"/>
    <dgm:cxn modelId="{1867DBC1-D625-44BC-B8AE-C3F70189265F}" type="presOf" srcId="{DE5C3B2B-E7AC-4578-8566-A84823E8C283}" destId="{C8AB9B31-7C7B-4488-B833-02ADE33AE903}" srcOrd="0" destOrd="0" presId="urn:microsoft.com/office/officeart/2005/8/layout/vList6"/>
    <dgm:cxn modelId="{865508C9-746F-4264-A416-3EFC100A252A}" type="presOf" srcId="{02838466-EDC4-4562-9743-C1C462F05AF1}" destId="{D3D17C2B-CA6E-4E1F-96F7-E24A4F5D495A}" srcOrd="0" destOrd="0" presId="urn:microsoft.com/office/officeart/2005/8/layout/vList6"/>
    <dgm:cxn modelId="{241C15D0-2907-4C11-9F81-9961A5FDB3B3}" type="presOf" srcId="{3D5736C5-98F1-447E-9D9F-DB5680ED7260}" destId="{DD2EA883-EDCD-4438-AE6B-CEE299635A52}" srcOrd="0" destOrd="0" presId="urn:microsoft.com/office/officeart/2005/8/layout/vList6"/>
    <dgm:cxn modelId="{B81CA6E1-036D-48BD-AB2E-2D26C6E65038}" srcId="{DE5C3B2B-E7AC-4578-8566-A84823E8C283}" destId="{70D930CD-734A-481A-BD1C-E54F583F119D}" srcOrd="2" destOrd="0" parTransId="{C6D515EE-8F25-4C80-B016-4EBF1DF04A56}" sibTransId="{2CD5FE48-7072-45D4-A7C8-B42258F7D36B}"/>
    <dgm:cxn modelId="{C2D151E4-2AC6-4443-A926-9F32EE284871}" type="presOf" srcId="{2A5915F0-2F70-4990-B632-65B9A1BB27AE}" destId="{7E5FDA5F-6E46-4008-AED0-C71B5DC00533}" srcOrd="0" destOrd="0" presId="urn:microsoft.com/office/officeart/2005/8/layout/vList6"/>
    <dgm:cxn modelId="{537980E8-A149-4EB0-9A5F-2B70903F43C4}" srcId="{70D930CD-734A-481A-BD1C-E54F583F119D}" destId="{7164F765-DB9A-404A-AF39-4F22EDC302F0}" srcOrd="0" destOrd="0" parTransId="{5FABCA65-06BF-4418-AAFD-15E0109A680A}" sibTransId="{0A04BE09-A293-4EDD-A47D-AFE161894F88}"/>
    <dgm:cxn modelId="{38201CED-9381-4379-9BAC-DC93D80E86D3}" srcId="{3D5736C5-98F1-447E-9D9F-DB5680ED7260}" destId="{CB95D164-5058-43CE-A1BE-D8261B49B938}" srcOrd="0" destOrd="0" parTransId="{34D6AEE3-1956-44D2-9568-E70C3EE30CAB}" sibTransId="{51467EF6-63CC-4470-B5DC-D024D87F1A20}"/>
    <dgm:cxn modelId="{C3A033F1-F528-4F96-B4D2-265A0835A16D}" srcId="{2A5915F0-2F70-4990-B632-65B9A1BB27AE}" destId="{02838466-EDC4-4562-9743-C1C462F05AF1}" srcOrd="0" destOrd="0" parTransId="{42D88C8A-A136-4B80-9D14-BCCB951812D1}" sibTransId="{42BEF9F3-2E6F-4EFB-8310-574DA13C72F7}"/>
    <dgm:cxn modelId="{4025E2FC-9CAA-4CA3-872A-1CAFBE85F3DD}" type="presOf" srcId="{70D930CD-734A-481A-BD1C-E54F583F119D}" destId="{867F351E-9801-4FAD-A8C8-44E6B7823D00}" srcOrd="0" destOrd="0" presId="urn:microsoft.com/office/officeart/2005/8/layout/vList6"/>
    <dgm:cxn modelId="{1247A921-4BF6-4155-AFE7-E8DDCABACC7B}" type="presParOf" srcId="{C8AB9B31-7C7B-4488-B833-02ADE33AE903}" destId="{9FF2BEBB-B12B-4A23-B623-C0E16A048525}" srcOrd="0" destOrd="0" presId="urn:microsoft.com/office/officeart/2005/8/layout/vList6"/>
    <dgm:cxn modelId="{1688DC67-2142-43BC-91B2-F12144BD3B38}" type="presParOf" srcId="{9FF2BEBB-B12B-4A23-B623-C0E16A048525}" destId="{6069FD0D-5D0F-4B06-9ED7-AE160F4E789F}" srcOrd="0" destOrd="0" presId="urn:microsoft.com/office/officeart/2005/8/layout/vList6"/>
    <dgm:cxn modelId="{219D1829-42AD-40F0-8419-C3F7CFC8D3C9}" type="presParOf" srcId="{9FF2BEBB-B12B-4A23-B623-C0E16A048525}" destId="{CDAE967E-7549-4F0B-A883-6E82605B882F}" srcOrd="1" destOrd="0" presId="urn:microsoft.com/office/officeart/2005/8/layout/vList6"/>
    <dgm:cxn modelId="{E048C1AD-39BF-413C-909A-1A09434D6D47}" type="presParOf" srcId="{C8AB9B31-7C7B-4488-B833-02ADE33AE903}" destId="{688057DC-31B3-479D-9D8E-930CC4664CAF}" srcOrd="1" destOrd="0" presId="urn:microsoft.com/office/officeart/2005/8/layout/vList6"/>
    <dgm:cxn modelId="{4E3C1102-8AFC-4B98-83A2-155A05757BC2}" type="presParOf" srcId="{C8AB9B31-7C7B-4488-B833-02ADE33AE903}" destId="{2192E6EE-13AB-4114-BFB9-A1800B1F90CC}" srcOrd="2" destOrd="0" presId="urn:microsoft.com/office/officeart/2005/8/layout/vList6"/>
    <dgm:cxn modelId="{047AC87D-0A0E-4D3D-A592-98555A0196BE}" type="presParOf" srcId="{2192E6EE-13AB-4114-BFB9-A1800B1F90CC}" destId="{B23511A9-DB8D-4FB2-8006-56968E4B2AB5}" srcOrd="0" destOrd="0" presId="urn:microsoft.com/office/officeart/2005/8/layout/vList6"/>
    <dgm:cxn modelId="{A734AB7D-09B5-47FF-8C35-BA5F308445D1}" type="presParOf" srcId="{2192E6EE-13AB-4114-BFB9-A1800B1F90CC}" destId="{BA1E5638-C186-40A7-BC4A-242B3D0A1111}" srcOrd="1" destOrd="0" presId="urn:microsoft.com/office/officeart/2005/8/layout/vList6"/>
    <dgm:cxn modelId="{52CC5946-1C9A-4F3A-8EA9-19910D86D0B2}" type="presParOf" srcId="{C8AB9B31-7C7B-4488-B833-02ADE33AE903}" destId="{D4C74D46-5AE0-469C-9D91-90325FDB425C}" srcOrd="3" destOrd="0" presId="urn:microsoft.com/office/officeart/2005/8/layout/vList6"/>
    <dgm:cxn modelId="{9C7A57A0-0567-445F-BA5F-3EC58F662A1E}" type="presParOf" srcId="{C8AB9B31-7C7B-4488-B833-02ADE33AE903}" destId="{FD6EAD46-5AB4-4B1D-AF3F-91876071026B}" srcOrd="4" destOrd="0" presId="urn:microsoft.com/office/officeart/2005/8/layout/vList6"/>
    <dgm:cxn modelId="{6A8BE2AA-C053-4420-9700-F7D817140D4D}" type="presParOf" srcId="{FD6EAD46-5AB4-4B1D-AF3F-91876071026B}" destId="{867F351E-9801-4FAD-A8C8-44E6B7823D00}" srcOrd="0" destOrd="0" presId="urn:microsoft.com/office/officeart/2005/8/layout/vList6"/>
    <dgm:cxn modelId="{6230DB1D-13FE-4885-B651-3C9531DA84E1}" type="presParOf" srcId="{FD6EAD46-5AB4-4B1D-AF3F-91876071026B}" destId="{875CB7C9-C8EE-44C9-89C1-330E75BD68A6}" srcOrd="1" destOrd="0" presId="urn:microsoft.com/office/officeart/2005/8/layout/vList6"/>
    <dgm:cxn modelId="{9077C255-DA67-415C-A4CA-5610523F223A}" type="presParOf" srcId="{C8AB9B31-7C7B-4488-B833-02ADE33AE903}" destId="{89D835CF-1CBF-4765-AD73-82FD7BEA127B}" srcOrd="5" destOrd="0" presId="urn:microsoft.com/office/officeart/2005/8/layout/vList6"/>
    <dgm:cxn modelId="{6C34195A-CECC-4FA6-A0DD-DC989BE61C7C}" type="presParOf" srcId="{C8AB9B31-7C7B-4488-B833-02ADE33AE903}" destId="{591D6981-C49E-4F2E-9A1E-A1788340130E}" srcOrd="6" destOrd="0" presId="urn:microsoft.com/office/officeart/2005/8/layout/vList6"/>
    <dgm:cxn modelId="{13B825DC-1828-40D1-A3BF-BDF73FD14022}" type="presParOf" srcId="{591D6981-C49E-4F2E-9A1E-A1788340130E}" destId="{7E5FDA5F-6E46-4008-AED0-C71B5DC00533}" srcOrd="0" destOrd="0" presId="urn:microsoft.com/office/officeart/2005/8/layout/vList6"/>
    <dgm:cxn modelId="{C6D7D662-411F-4D1F-9856-1BD16EF4B685}" type="presParOf" srcId="{591D6981-C49E-4F2E-9A1E-A1788340130E}" destId="{D3D17C2B-CA6E-4E1F-96F7-E24A4F5D495A}" srcOrd="1" destOrd="0" presId="urn:microsoft.com/office/officeart/2005/8/layout/vList6"/>
    <dgm:cxn modelId="{0122B594-0E92-4BBC-8703-92C989B43C54}" type="presParOf" srcId="{C8AB9B31-7C7B-4488-B833-02ADE33AE903}" destId="{789582DA-1443-40EC-B17B-E24B1597DC25}" srcOrd="7" destOrd="0" presId="urn:microsoft.com/office/officeart/2005/8/layout/vList6"/>
    <dgm:cxn modelId="{57D6CCA0-5F44-43D3-A5EE-6DBFB7598831}" type="presParOf" srcId="{C8AB9B31-7C7B-4488-B833-02ADE33AE903}" destId="{D59236C4-CEFD-4E5B-BE0F-6B51CC820253}" srcOrd="8" destOrd="0" presId="urn:microsoft.com/office/officeart/2005/8/layout/vList6"/>
    <dgm:cxn modelId="{6B34D2EE-1091-4411-A620-946913822A92}" type="presParOf" srcId="{D59236C4-CEFD-4E5B-BE0F-6B51CC820253}" destId="{DD2EA883-EDCD-4438-AE6B-CEE299635A52}" srcOrd="0" destOrd="0" presId="urn:microsoft.com/office/officeart/2005/8/layout/vList6"/>
    <dgm:cxn modelId="{1B272AB7-8AED-495C-A7D6-558677A9E031}" type="presParOf" srcId="{D59236C4-CEFD-4E5B-BE0F-6B51CC820253}" destId="{CE1A11E4-D24E-48D3-86F7-B948775E56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50B11-7373-4D7D-84B8-7993EEF1DCF3}">
      <dsp:nvSpPr>
        <dsp:cNvPr id="0" name=""/>
        <dsp:cNvSpPr/>
      </dsp:nvSpPr>
      <dsp:spPr>
        <a:xfrm>
          <a:off x="744" y="861962"/>
          <a:ext cx="1451074" cy="145107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78740" rIns="79857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P</a:t>
          </a:r>
        </a:p>
      </dsp:txBody>
      <dsp:txXfrm>
        <a:off x="213249" y="1074467"/>
        <a:ext cx="1026064" cy="1026064"/>
      </dsp:txXfrm>
    </dsp:sp>
    <dsp:sp modelId="{C22D1E94-D5ED-428A-9445-9970992CB5DF}">
      <dsp:nvSpPr>
        <dsp:cNvPr id="0" name=""/>
        <dsp:cNvSpPr/>
      </dsp:nvSpPr>
      <dsp:spPr>
        <a:xfrm>
          <a:off x="1161603" y="861962"/>
          <a:ext cx="1451074" cy="145107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78740" rIns="79857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I</a:t>
          </a:r>
        </a:p>
      </dsp:txBody>
      <dsp:txXfrm>
        <a:off x="1374108" y="1074467"/>
        <a:ext cx="1026064" cy="1026064"/>
      </dsp:txXfrm>
    </dsp:sp>
    <dsp:sp modelId="{1CD79941-979B-4CFA-B457-FA41385589A8}">
      <dsp:nvSpPr>
        <dsp:cNvPr id="0" name=""/>
        <dsp:cNvSpPr/>
      </dsp:nvSpPr>
      <dsp:spPr>
        <a:xfrm>
          <a:off x="2322462" y="861962"/>
          <a:ext cx="1451074" cy="145107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78740" rIns="79857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C</a:t>
          </a:r>
        </a:p>
      </dsp:txBody>
      <dsp:txXfrm>
        <a:off x="2534967" y="1074467"/>
        <a:ext cx="1026064" cy="1026064"/>
      </dsp:txXfrm>
    </dsp:sp>
    <dsp:sp modelId="{E741C205-4224-4364-BEF7-1852DF30E7E3}">
      <dsp:nvSpPr>
        <dsp:cNvPr id="0" name=""/>
        <dsp:cNvSpPr/>
      </dsp:nvSpPr>
      <dsp:spPr>
        <a:xfrm>
          <a:off x="3483322" y="861962"/>
          <a:ext cx="1451074" cy="145107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78740" rIns="79857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O</a:t>
          </a:r>
        </a:p>
      </dsp:txBody>
      <dsp:txXfrm>
        <a:off x="3695827" y="1074467"/>
        <a:ext cx="1026064" cy="1026064"/>
      </dsp:txXfrm>
    </dsp:sp>
    <dsp:sp modelId="{47CF57B5-B19B-4561-9B25-7995DBB257C1}">
      <dsp:nvSpPr>
        <dsp:cNvPr id="0" name=""/>
        <dsp:cNvSpPr/>
      </dsp:nvSpPr>
      <dsp:spPr>
        <a:xfrm>
          <a:off x="4644181" y="861962"/>
          <a:ext cx="1451074" cy="145107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78740" rIns="79857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T</a:t>
          </a:r>
        </a:p>
      </dsp:txBody>
      <dsp:txXfrm>
        <a:off x="4856686" y="1074467"/>
        <a:ext cx="1026064" cy="1026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50B11-7373-4D7D-84B8-7993EEF1DCF3}">
      <dsp:nvSpPr>
        <dsp:cNvPr id="0" name=""/>
        <dsp:cNvSpPr/>
      </dsp:nvSpPr>
      <dsp:spPr>
        <a:xfrm>
          <a:off x="920" y="1113510"/>
          <a:ext cx="1795704" cy="179570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82550" rIns="98824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</a:t>
          </a:r>
        </a:p>
      </dsp:txBody>
      <dsp:txXfrm>
        <a:off x="263895" y="1376485"/>
        <a:ext cx="1269754" cy="1269754"/>
      </dsp:txXfrm>
    </dsp:sp>
    <dsp:sp modelId="{C22D1E94-D5ED-428A-9445-9970992CB5DF}">
      <dsp:nvSpPr>
        <dsp:cNvPr id="0" name=""/>
        <dsp:cNvSpPr/>
      </dsp:nvSpPr>
      <dsp:spPr>
        <a:xfrm>
          <a:off x="1437484" y="1113510"/>
          <a:ext cx="1795704" cy="179570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82550" rIns="98824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</a:t>
          </a:r>
        </a:p>
      </dsp:txBody>
      <dsp:txXfrm>
        <a:off x="1700459" y="1376485"/>
        <a:ext cx="1269754" cy="1269754"/>
      </dsp:txXfrm>
    </dsp:sp>
    <dsp:sp modelId="{1CD79941-979B-4CFA-B457-FA41385589A8}">
      <dsp:nvSpPr>
        <dsp:cNvPr id="0" name=""/>
        <dsp:cNvSpPr/>
      </dsp:nvSpPr>
      <dsp:spPr>
        <a:xfrm>
          <a:off x="2874047" y="1113510"/>
          <a:ext cx="1795704" cy="179570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82550" rIns="98824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</a:t>
          </a:r>
        </a:p>
      </dsp:txBody>
      <dsp:txXfrm>
        <a:off x="3137022" y="1376485"/>
        <a:ext cx="1269754" cy="1269754"/>
      </dsp:txXfrm>
    </dsp:sp>
    <dsp:sp modelId="{E741C205-4224-4364-BEF7-1852DF30E7E3}">
      <dsp:nvSpPr>
        <dsp:cNvPr id="0" name=""/>
        <dsp:cNvSpPr/>
      </dsp:nvSpPr>
      <dsp:spPr>
        <a:xfrm>
          <a:off x="4310611" y="1113510"/>
          <a:ext cx="1795704" cy="179570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82550" rIns="98824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</a:t>
          </a:r>
        </a:p>
      </dsp:txBody>
      <dsp:txXfrm>
        <a:off x="4573586" y="1376485"/>
        <a:ext cx="1269754" cy="1269754"/>
      </dsp:txXfrm>
    </dsp:sp>
    <dsp:sp modelId="{ED7E65F1-C26C-4C3E-B0A4-7C2F86A93BFE}">
      <dsp:nvSpPr>
        <dsp:cNvPr id="0" name=""/>
        <dsp:cNvSpPr/>
      </dsp:nvSpPr>
      <dsp:spPr>
        <a:xfrm>
          <a:off x="5747174" y="1113510"/>
          <a:ext cx="1795704" cy="1795704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82550" rIns="98824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</a:t>
          </a:r>
        </a:p>
      </dsp:txBody>
      <dsp:txXfrm>
        <a:off x="6010149" y="1376485"/>
        <a:ext cx="1269754" cy="1269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E967E-7549-4F0B-A883-6E82605B882F}">
      <dsp:nvSpPr>
        <dsp:cNvPr id="0" name=""/>
        <dsp:cNvSpPr/>
      </dsp:nvSpPr>
      <dsp:spPr>
        <a:xfrm>
          <a:off x="2338934" y="1364"/>
          <a:ext cx="4937760" cy="6583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Hospitalized adolescents with diabetes</a:t>
          </a:r>
        </a:p>
      </dsp:txBody>
      <dsp:txXfrm>
        <a:off x="2338934" y="83664"/>
        <a:ext cx="4690861" cy="493797"/>
      </dsp:txXfrm>
    </dsp:sp>
    <dsp:sp modelId="{6069FD0D-5D0F-4B06-9ED7-AE160F4E789F}">
      <dsp:nvSpPr>
        <dsp:cNvPr id="0" name=""/>
        <dsp:cNvSpPr/>
      </dsp:nvSpPr>
      <dsp:spPr>
        <a:xfrm>
          <a:off x="952905" y="1364"/>
          <a:ext cx="1386029" cy="6583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</a:t>
          </a:r>
        </a:p>
      </dsp:txBody>
      <dsp:txXfrm>
        <a:off x="985045" y="33504"/>
        <a:ext cx="1321749" cy="594117"/>
      </dsp:txXfrm>
    </dsp:sp>
    <dsp:sp modelId="{BA1E5638-C186-40A7-BC4A-242B3D0A1111}">
      <dsp:nvSpPr>
        <dsp:cNvPr id="0" name=""/>
        <dsp:cNvSpPr/>
      </dsp:nvSpPr>
      <dsp:spPr>
        <a:xfrm>
          <a:off x="2338934" y="725601"/>
          <a:ext cx="4937760" cy="6583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 alternative to print (you specify based on research evidence)</a:t>
          </a:r>
        </a:p>
      </dsp:txBody>
      <dsp:txXfrm>
        <a:off x="2338934" y="807901"/>
        <a:ext cx="4690861" cy="493797"/>
      </dsp:txXfrm>
    </dsp:sp>
    <dsp:sp modelId="{B23511A9-DB8D-4FB2-8006-56968E4B2AB5}">
      <dsp:nvSpPr>
        <dsp:cNvPr id="0" name=""/>
        <dsp:cNvSpPr/>
      </dsp:nvSpPr>
      <dsp:spPr>
        <a:xfrm>
          <a:off x="952905" y="725601"/>
          <a:ext cx="1386029" cy="6583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</a:t>
          </a:r>
        </a:p>
      </dsp:txBody>
      <dsp:txXfrm>
        <a:off x="985045" y="757741"/>
        <a:ext cx="1321749" cy="594117"/>
      </dsp:txXfrm>
    </dsp:sp>
    <dsp:sp modelId="{875CB7C9-C8EE-44C9-89C1-330E75BD68A6}">
      <dsp:nvSpPr>
        <dsp:cNvPr id="0" name=""/>
        <dsp:cNvSpPr/>
      </dsp:nvSpPr>
      <dsp:spPr>
        <a:xfrm>
          <a:off x="2338934" y="1449837"/>
          <a:ext cx="4937760" cy="6583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Printed education materials</a:t>
          </a:r>
        </a:p>
      </dsp:txBody>
      <dsp:txXfrm>
        <a:off x="2338934" y="1532137"/>
        <a:ext cx="4690861" cy="493797"/>
      </dsp:txXfrm>
    </dsp:sp>
    <dsp:sp modelId="{867F351E-9801-4FAD-A8C8-44E6B7823D00}">
      <dsp:nvSpPr>
        <dsp:cNvPr id="0" name=""/>
        <dsp:cNvSpPr/>
      </dsp:nvSpPr>
      <dsp:spPr>
        <a:xfrm>
          <a:off x="952905" y="1449837"/>
          <a:ext cx="1386029" cy="6583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</a:t>
          </a:r>
        </a:p>
      </dsp:txBody>
      <dsp:txXfrm>
        <a:off x="985045" y="1481977"/>
        <a:ext cx="1321749" cy="594117"/>
      </dsp:txXfrm>
    </dsp:sp>
    <dsp:sp modelId="{D3D17C2B-CA6E-4E1F-96F7-E24A4F5D495A}">
      <dsp:nvSpPr>
        <dsp:cNvPr id="0" name=""/>
        <dsp:cNvSpPr/>
      </dsp:nvSpPr>
      <dsp:spPr>
        <a:xfrm>
          <a:off x="2338934" y="2174074"/>
          <a:ext cx="4937760" cy="6583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Reduction of HgA1C to target goal</a:t>
          </a:r>
        </a:p>
      </dsp:txBody>
      <dsp:txXfrm>
        <a:off x="2338934" y="2256374"/>
        <a:ext cx="4690861" cy="493797"/>
      </dsp:txXfrm>
    </dsp:sp>
    <dsp:sp modelId="{7E5FDA5F-6E46-4008-AED0-C71B5DC00533}">
      <dsp:nvSpPr>
        <dsp:cNvPr id="0" name=""/>
        <dsp:cNvSpPr/>
      </dsp:nvSpPr>
      <dsp:spPr>
        <a:xfrm>
          <a:off x="952905" y="2174074"/>
          <a:ext cx="1386029" cy="6583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</a:t>
          </a:r>
        </a:p>
      </dsp:txBody>
      <dsp:txXfrm>
        <a:off x="985045" y="2206214"/>
        <a:ext cx="1321749" cy="594117"/>
      </dsp:txXfrm>
    </dsp:sp>
    <dsp:sp modelId="{CE1A11E4-D24E-48D3-86F7-B948775E5651}">
      <dsp:nvSpPr>
        <dsp:cNvPr id="0" name=""/>
        <dsp:cNvSpPr/>
      </dsp:nvSpPr>
      <dsp:spPr>
        <a:xfrm>
          <a:off x="2340668" y="2909974"/>
          <a:ext cx="4932937" cy="6583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6-12 months post program</a:t>
          </a:r>
        </a:p>
      </dsp:txBody>
      <dsp:txXfrm>
        <a:off x="2340668" y="2992274"/>
        <a:ext cx="4686038" cy="493797"/>
      </dsp:txXfrm>
    </dsp:sp>
    <dsp:sp modelId="{DD2EA883-EDCD-4438-AE6B-CEE299635A52}">
      <dsp:nvSpPr>
        <dsp:cNvPr id="0" name=""/>
        <dsp:cNvSpPr/>
      </dsp:nvSpPr>
      <dsp:spPr>
        <a:xfrm>
          <a:off x="955993" y="2898311"/>
          <a:ext cx="1384675" cy="681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</a:t>
          </a:r>
        </a:p>
      </dsp:txBody>
      <dsp:txXfrm>
        <a:off x="989272" y="2931590"/>
        <a:ext cx="1318117" cy="615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9D798-B1EC-4E14-8CF8-762A9FF1B3F0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F2C5D-6A74-44AE-B4CE-1EA25D2C4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853A7-D046-485B-8D10-ADF131862F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F2C5D-6A74-44AE-B4CE-1EA25D2C4A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853A7-D046-485B-8D10-ADF131862F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853A7-D046-485B-8D10-ADF131862F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6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69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8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7DD406-81A2-448D-9BBA-67D11405E19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80416E-8AC1-4433-AC56-72F50D7DA6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3827-B479-4128-AA9B-2B7989246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960" y="758952"/>
            <a:ext cx="7543800" cy="2898648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NRSG</a:t>
            </a:r>
            <a:r>
              <a:rPr lang="en-US" sz="6000" dirty="0"/>
              <a:t> 790: Methods for Research and Evidence Based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1E454-C0F2-4BEC-ADAE-4EB724CC6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6960" y="4956048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Module 5: Problem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40710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99D7-E53C-4A4B-86AC-8FD468D3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E5EC-E23C-4BD3-8794-E941DE4D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876802" cy="4023360"/>
          </a:xfrm>
        </p:spPr>
        <p:txBody>
          <a:bodyPr/>
          <a:lstStyle/>
          <a:p>
            <a:pPr marL="749808" lvl="1" indent="-457200"/>
            <a:r>
              <a:rPr lang="en-US" sz="2800" dirty="0"/>
              <a:t>What is the problem?</a:t>
            </a:r>
          </a:p>
          <a:p>
            <a:pPr marL="749808" lvl="1" indent="-457200"/>
            <a:r>
              <a:rPr lang="en-US" sz="2800" dirty="0"/>
              <a:t>How do we know it exists?</a:t>
            </a:r>
          </a:p>
          <a:p>
            <a:pPr marL="749808" lvl="1" indent="-457200"/>
            <a:r>
              <a:rPr lang="en-US" sz="2800" dirty="0"/>
              <a:t>Do we see an outcome deficit, or an area for improvement?</a:t>
            </a:r>
          </a:p>
          <a:p>
            <a:pPr marL="749808" lvl="1" indent="-457200"/>
            <a:r>
              <a:rPr lang="en-US" sz="2800" i="1" dirty="0">
                <a:solidFill>
                  <a:srgbClr val="C00000"/>
                </a:solidFill>
              </a:rPr>
              <a:t>Avoid the mistake of identifying a solution first, then go in search of a problem </a:t>
            </a:r>
          </a:p>
          <a:p>
            <a:pPr marL="749808" lvl="1" indent="-457200"/>
            <a:endParaRPr lang="en-US" sz="2800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FC937-BCC2-416B-89B2-7EF78E1C4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5212080" cy="3564463"/>
          </a:xfrm>
          <a:prstGeom prst="funnel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lvl="3"/>
            <a:r>
              <a:rPr lang="en-US" sz="2400" dirty="0"/>
              <a:t>Unclear as to the standard?</a:t>
            </a:r>
          </a:p>
          <a:p>
            <a:pPr lvl="3"/>
            <a:r>
              <a:rPr lang="en-US" sz="2400" dirty="0"/>
              <a:t>Is one practice better than another?</a:t>
            </a:r>
          </a:p>
          <a:p>
            <a:pPr lvl="3"/>
            <a:r>
              <a:rPr lang="en-US" sz="2400" dirty="0"/>
              <a:t>What does the evidence say?</a:t>
            </a:r>
          </a:p>
          <a:p>
            <a:endParaRPr lang="en-US" dirty="0"/>
          </a:p>
        </p:txBody>
      </p:sp>
      <p:pic>
        <p:nvPicPr>
          <p:cNvPr id="7" name="~PP52.WAV">
            <a:hlinkClick r:id="" action="ppaction://media"/>
            <a:extLst>
              <a:ext uri="{FF2B5EF4-FFF2-40B4-BE49-F238E27FC236}">
                <a16:creationId xmlns:a16="http://schemas.microsoft.com/office/drawing/2014/main" id="{C34D748D-6833-4597-9FAE-20B28F24E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8255" y="5483843"/>
            <a:ext cx="577425" cy="57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77B2B-73C5-42FE-AA2B-2CE7639849DF}"/>
              </a:ext>
            </a:extLst>
          </p:cNvPr>
          <p:cNvSpPr txBox="1"/>
          <p:nvPr/>
        </p:nvSpPr>
        <p:spPr>
          <a:xfrm>
            <a:off x="9829800" y="5033434"/>
            <a:ext cx="22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learn more</a:t>
            </a:r>
          </a:p>
        </p:txBody>
      </p:sp>
    </p:spTree>
    <p:extLst>
      <p:ext uri="{BB962C8B-B14F-4D97-AF65-F5344CB8AC3E}">
        <p14:creationId xmlns:p14="http://schemas.microsoft.com/office/powerpoint/2010/main" val="2181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PICO Components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31976404"/>
              </p:ext>
            </p:extLst>
          </p:nvPr>
        </p:nvGraphicFramePr>
        <p:xfrm>
          <a:off x="3048000" y="3472793"/>
          <a:ext cx="60960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85370"/>
              </p:ext>
            </p:extLst>
          </p:nvPr>
        </p:nvGraphicFramePr>
        <p:xfrm>
          <a:off x="2202179" y="2250619"/>
          <a:ext cx="78486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atient</a:t>
                      </a:r>
                    </a:p>
                    <a:p>
                      <a:pPr algn="ctr"/>
                      <a:r>
                        <a:rPr lang="en-US" sz="2400" b="0" u="sng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opulation</a:t>
                      </a:r>
                    </a:p>
                    <a:p>
                      <a:pPr algn="ctr"/>
                      <a:r>
                        <a:rPr lang="en-US" sz="2400" b="0" u="sng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roblem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ntervention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omparison with other interventions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utcomes that are measurable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~PP283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6080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1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Hospitalized Adolescents with Diabetes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023613"/>
              </p:ext>
            </p:extLst>
          </p:nvPr>
        </p:nvGraphicFramePr>
        <p:xfrm>
          <a:off x="2346325" y="1846264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~PP15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1800" y="5139689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 advTm="27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PICO?</a:t>
            </a:r>
            <a:br>
              <a:rPr lang="en-US" dirty="0"/>
            </a:br>
            <a:endParaRPr lang="en-US" sz="27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710277"/>
              </p:ext>
            </p:extLst>
          </p:nvPr>
        </p:nvGraphicFramePr>
        <p:xfrm>
          <a:off x="2143126" y="203147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~PP384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76826" y="5120639"/>
            <a:ext cx="711849" cy="7118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5D47C5-83C8-4B6C-B49F-5E1DF9251CCA}"/>
              </a:ext>
            </a:extLst>
          </p:cNvPr>
          <p:cNvSpPr/>
          <p:nvPr/>
        </p:nvSpPr>
        <p:spPr>
          <a:xfrm>
            <a:off x="762000" y="5832488"/>
            <a:ext cx="10431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Students are not permitted to use this PICOT for their paper assignments</a:t>
            </a:r>
            <a:endParaRPr lang="en-US" sz="2400" dirty="0"/>
          </a:p>
        </p:txBody>
      </p:sp>
    </p:spTree>
  </p:cSld>
  <p:clrMapOvr>
    <a:masterClrMapping/>
  </p:clrMapOvr>
  <p:transition advTm="31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 Well-Built Clinical Questions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55092"/>
              </p:ext>
            </p:extLst>
          </p:nvPr>
        </p:nvGraphicFramePr>
        <p:xfrm>
          <a:off x="2616822" y="1782130"/>
          <a:ext cx="7010400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6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Background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Ask for general knowledge about a disorder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does the problem occur (what is the cause, incidence, prevalence)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are the  effects and complications of the problem (physical, social, psychological, economic, health-care system)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do we generally  manage the problem?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29620"/>
              </p:ext>
            </p:extLst>
          </p:nvPr>
        </p:nvGraphicFramePr>
        <p:xfrm>
          <a:off x="2616821" y="3876679"/>
          <a:ext cx="7010401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r>
                        <a:rPr lang="en-US" dirty="0"/>
                        <a:t>Foreground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Ask for specific knowledge about managing a specific effect of the problem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is the best practice intervention to achieve a desired physical, social, psychological, economic, health-care delivery outcome</a:t>
                      </a:r>
                    </a:p>
                    <a:p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~PP375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4816476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23890"/>
      </p:ext>
    </p:extLst>
  </p:cSld>
  <p:clrMapOvr>
    <a:masterClrMapping/>
  </p:clrMapOvr>
  <p:transition advTm="40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</TotalTime>
  <Words>257</Words>
  <Application>Microsoft Office PowerPoint</Application>
  <PresentationFormat>Widescreen</PresentationFormat>
  <Paragraphs>56</Paragraphs>
  <Slides>6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NRSG 790: Methods for Research and Evidence Based Practice</vt:lpstr>
      <vt:lpstr>Getting Started</vt:lpstr>
      <vt:lpstr>PICO Components</vt:lpstr>
      <vt:lpstr>Hospitalized Adolescents with Diabetes</vt:lpstr>
      <vt:lpstr>What is Your PICO? </vt:lpstr>
      <vt:lpstr>Construct Well-Built Clinical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Generation</dc:title>
  <dc:creator>Linda</dc:creator>
  <cp:lastModifiedBy>Renee Franquiz</cp:lastModifiedBy>
  <cp:revision>51</cp:revision>
  <dcterms:created xsi:type="dcterms:W3CDTF">2016-01-12T16:47:59Z</dcterms:created>
  <dcterms:modified xsi:type="dcterms:W3CDTF">2018-09-19T15:26:16Z</dcterms:modified>
</cp:coreProperties>
</file>